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80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C9379-EC88-4E5C-A84E-5286CAB1000A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3461D-5D42-4F76-BBC4-62AAD35A0D3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00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3461D-5D42-4F76-BBC4-62AAD35A0D3B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5331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3461D-5D42-4F76-BBC4-62AAD35A0D3B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23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4186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672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520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049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08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430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79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046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405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42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67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DC5A2-5FE1-4CDB-9FDE-48396DB65C37}" type="datetimeFigureOut">
              <a:rPr lang="nl-NL" smtClean="0"/>
              <a:t>14-10-2012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E09BC-511F-428F-9230-11EA3AB3B7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81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252520" cy="2420888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nl-NL" dirty="0" smtClean="0"/>
              <a:t>Onbeschermde bomen in </a:t>
            </a:r>
            <a:br>
              <a:rPr lang="nl-NL" dirty="0" smtClean="0"/>
            </a:br>
            <a:r>
              <a:rPr lang="nl-NL" dirty="0" smtClean="0"/>
              <a:t>wijk Vogelzang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59632" y="3284984"/>
            <a:ext cx="6400800" cy="1752600"/>
          </a:xfrm>
        </p:spPr>
        <p:txBody>
          <a:bodyPr/>
          <a:lstStyle/>
          <a:p>
            <a:r>
              <a:rPr lang="nl-NL" dirty="0" smtClean="0"/>
              <a:t>Een rondgang door de wijk met markante bomen die niet op de bomenlijst staan</a:t>
            </a:r>
            <a:endParaRPr lang="nl-NL" dirty="0"/>
          </a:p>
        </p:txBody>
      </p:sp>
      <p:sp>
        <p:nvSpPr>
          <p:cNvPr id="4" name="Vermenigvuldigen 3"/>
          <p:cNvSpPr/>
          <p:nvPr/>
        </p:nvSpPr>
        <p:spPr>
          <a:xfrm>
            <a:off x="2181404" y="414908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Lachebekje 4"/>
          <p:cNvSpPr/>
          <p:nvPr/>
        </p:nvSpPr>
        <p:spPr>
          <a:xfrm>
            <a:off x="5004048" y="5373216"/>
            <a:ext cx="914400" cy="914400"/>
          </a:xfrm>
          <a:prstGeom prst="smileyFace">
            <a:avLst/>
          </a:prstGeom>
          <a:solidFill>
            <a:schemeClr val="accent3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Lachebekje 5"/>
          <p:cNvSpPr/>
          <p:nvPr/>
        </p:nvSpPr>
        <p:spPr>
          <a:xfrm>
            <a:off x="827584" y="5517232"/>
            <a:ext cx="914400" cy="914400"/>
          </a:xfrm>
          <a:prstGeom prst="smileyFac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6372200" y="5830416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WEL OP BOMENLIJST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1979712" y="5918636"/>
            <a:ext cx="2191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AAN OPENBARE WEG</a:t>
            </a:r>
            <a:endParaRPr lang="nl-NL" dirty="0"/>
          </a:p>
        </p:txBody>
      </p:sp>
      <p:sp>
        <p:nvSpPr>
          <p:cNvPr id="9" name="Vermenigvuldigen 8"/>
          <p:cNvSpPr/>
          <p:nvPr/>
        </p:nvSpPr>
        <p:spPr>
          <a:xfrm>
            <a:off x="5724128" y="417116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43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2455216" y="310448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3275856" y="29969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45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3563888" y="359940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3797914" y="422108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4161582" y="31493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5868144" y="34541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179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5940830" y="342900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4896714" y="33017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1907704" y="269930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1504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4644008" y="34541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5274078" y="33017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5796136" y="25540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6516216" y="27064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1907704" y="269930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2942700" y="300287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3779912" y="33017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1259632" y="210400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973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2123728" y="274584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2458468" y="332180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2884224" y="400506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3406282" y="328904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3984724" y="407707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4337974" y="271448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4860032" y="330873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1601670" y="244087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101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547642" y="1600200"/>
            <a:ext cx="6048716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sp>
        <p:nvSpPr>
          <p:cNvPr id="5" name="Vermenigvuldigen 4"/>
          <p:cNvSpPr/>
          <p:nvPr/>
        </p:nvSpPr>
        <p:spPr>
          <a:xfrm>
            <a:off x="3851920" y="292997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8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547642" y="1600200"/>
            <a:ext cx="6048716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Soestdijkseweg</a:t>
            </a:r>
            <a:endParaRPr lang="nl-NL" dirty="0"/>
          </a:p>
        </p:txBody>
      </p:sp>
      <p:sp>
        <p:nvSpPr>
          <p:cNvPr id="9" name="Vermenigvuldigen 8"/>
          <p:cNvSpPr/>
          <p:nvPr/>
        </p:nvSpPr>
        <p:spPr>
          <a:xfrm>
            <a:off x="3059832" y="334097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3995936" y="334097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Lachebekje 12"/>
          <p:cNvSpPr/>
          <p:nvPr/>
        </p:nvSpPr>
        <p:spPr>
          <a:xfrm>
            <a:off x="5436096" y="2979114"/>
            <a:ext cx="914400" cy="914400"/>
          </a:xfrm>
          <a:prstGeom prst="smileyFace">
            <a:avLst/>
          </a:prstGeom>
          <a:solidFill>
            <a:schemeClr val="accent3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214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Soestdijkseweg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90944"/>
            <a:ext cx="2664318" cy="199358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92172"/>
            <a:ext cx="2808312" cy="199686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02476"/>
            <a:ext cx="2668711" cy="1996868"/>
          </a:xfrm>
          <a:prstGeom prst="rect">
            <a:avLst/>
          </a:prstGeom>
        </p:spPr>
      </p:pic>
      <p:sp>
        <p:nvSpPr>
          <p:cNvPr id="7" name="Vermenigvuldigen 6"/>
          <p:cNvSpPr/>
          <p:nvPr/>
        </p:nvSpPr>
        <p:spPr>
          <a:xfrm>
            <a:off x="5773779" y="213285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2688278" y="227114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4435420" y="244087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3638094" y="213285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1727684" y="234055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683568" y="227687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77073"/>
            <a:ext cx="2520280" cy="1885804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090" y="4089166"/>
            <a:ext cx="2504120" cy="1873712"/>
          </a:xfrm>
          <a:prstGeom prst="rect">
            <a:avLst/>
          </a:prstGeom>
        </p:spPr>
      </p:pic>
      <p:sp>
        <p:nvSpPr>
          <p:cNvPr id="15" name="Vermenigvuldigen 14"/>
          <p:cNvSpPr/>
          <p:nvPr/>
        </p:nvSpPr>
        <p:spPr>
          <a:xfrm>
            <a:off x="459063" y="427509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ermenigvuldigen 15"/>
          <p:cNvSpPr/>
          <p:nvPr/>
        </p:nvSpPr>
        <p:spPr>
          <a:xfrm>
            <a:off x="1871700" y="472514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ermenigvuldigen 16"/>
          <p:cNvSpPr/>
          <p:nvPr/>
        </p:nvSpPr>
        <p:spPr>
          <a:xfrm>
            <a:off x="2713613" y="4569925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ermenigvuldigen 17"/>
          <p:cNvSpPr/>
          <p:nvPr/>
        </p:nvSpPr>
        <p:spPr>
          <a:xfrm>
            <a:off x="3455876" y="4161489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59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547642" y="1600200"/>
            <a:ext cx="6048716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Soestdijkseweg</a:t>
            </a:r>
            <a:endParaRPr lang="nl-NL" dirty="0"/>
          </a:p>
        </p:txBody>
      </p:sp>
      <p:sp>
        <p:nvSpPr>
          <p:cNvPr id="5" name="Vermenigvuldigen 4"/>
          <p:cNvSpPr/>
          <p:nvPr/>
        </p:nvSpPr>
        <p:spPr>
          <a:xfrm>
            <a:off x="5166066" y="335244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4942368" y="395518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2795914" y="270892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3317972" y="335407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3131840" y="198123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3887924" y="214687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4345442" y="393897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4644008" y="333109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29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Soestdijkseweg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4265966" y="321166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4788024" y="362702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5436096" y="332640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6084168" y="407707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6300192" y="333246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4067944" y="407707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3023828" y="350100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0514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Koppellaan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  <a:ln>
            <a:solidFill>
              <a:schemeClr val="tx2"/>
            </a:solidFill>
          </a:ln>
        </p:spPr>
      </p:pic>
      <p:sp>
        <p:nvSpPr>
          <p:cNvPr id="6" name="Vermenigvuldigen 5"/>
          <p:cNvSpPr/>
          <p:nvPr/>
        </p:nvSpPr>
        <p:spPr>
          <a:xfrm>
            <a:off x="2771800" y="2132856"/>
            <a:ext cx="3240360" cy="288032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45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1979712" y="410345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2991362" y="386104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3545886" y="456760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4490480" y="395820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5796136" y="397019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6717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5508104" y="414908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1376028" y="349699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6444208" y="394704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Lachebekje 9"/>
          <p:cNvSpPr/>
          <p:nvPr/>
        </p:nvSpPr>
        <p:spPr>
          <a:xfrm>
            <a:off x="2751616" y="4425280"/>
            <a:ext cx="914400" cy="914400"/>
          </a:xfrm>
          <a:prstGeom prst="smileyFac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Lachebekje 10"/>
          <p:cNvSpPr/>
          <p:nvPr/>
        </p:nvSpPr>
        <p:spPr>
          <a:xfrm>
            <a:off x="3669840" y="4430960"/>
            <a:ext cx="914400" cy="914400"/>
          </a:xfrm>
          <a:prstGeom prst="smileyFace">
            <a:avLst/>
          </a:prstGeom>
          <a:solidFill>
            <a:schemeClr val="accent3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572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4644008" y="424469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5364088" y="342900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2267744" y="469474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129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77498"/>
            <a:ext cx="5256584" cy="3933249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958665" y="1727433"/>
            <a:ext cx="4788024" cy="3582647"/>
          </a:xfrm>
          <a:prstGeom prst="rect">
            <a:avLst/>
          </a:prstGeom>
        </p:spPr>
      </p:pic>
      <p:sp>
        <p:nvSpPr>
          <p:cNvPr id="6" name="Vermenigvuldigen 5"/>
          <p:cNvSpPr/>
          <p:nvPr/>
        </p:nvSpPr>
        <p:spPr>
          <a:xfrm>
            <a:off x="1475656" y="266215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4283968" y="394704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6012160" y="339299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6339073" y="249289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6861131" y="320943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7352677" y="262768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7740352" y="349699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ermenigvuldigen 12"/>
          <p:cNvSpPr/>
          <p:nvPr/>
        </p:nvSpPr>
        <p:spPr>
          <a:xfrm>
            <a:off x="3239852" y="366956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76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-306373" y="2079060"/>
            <a:ext cx="5004221" cy="3744418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064" y="1412776"/>
            <a:ext cx="4572000" cy="3421007"/>
          </a:xfrm>
          <a:prstGeom prst="rect">
            <a:avLst/>
          </a:prstGeom>
        </p:spPr>
      </p:pic>
      <p:sp>
        <p:nvSpPr>
          <p:cNvPr id="6" name="Vermenigvuldigen 5"/>
          <p:cNvSpPr/>
          <p:nvPr/>
        </p:nvSpPr>
        <p:spPr>
          <a:xfrm>
            <a:off x="2519772" y="326460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1475656" y="194923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2302514" y="22092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5652120" y="162004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5478948" y="281455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6001006" y="207009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7092280" y="265930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ermenigvuldigen 12"/>
          <p:cNvSpPr/>
          <p:nvPr/>
        </p:nvSpPr>
        <p:spPr>
          <a:xfrm>
            <a:off x="955918" y="31093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ermenigvuldigen 13"/>
          <p:cNvSpPr/>
          <p:nvPr/>
        </p:nvSpPr>
        <p:spPr>
          <a:xfrm>
            <a:off x="323528" y="234441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911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547642" y="1600200"/>
            <a:ext cx="6048716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sp>
        <p:nvSpPr>
          <p:cNvPr id="7" name="Vermenigvuldigen 6"/>
          <p:cNvSpPr/>
          <p:nvPr/>
        </p:nvSpPr>
        <p:spPr>
          <a:xfrm>
            <a:off x="3715282" y="369456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4067944" y="391505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4283968" y="436510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4499992" y="324451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6156176" y="370171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03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Prins Hendriklaan</a:t>
            </a:r>
            <a:endParaRPr lang="nl-NL" dirty="0"/>
          </a:p>
        </p:txBody>
      </p:sp>
      <p:pic>
        <p:nvPicPr>
          <p:cNvPr id="6" name="Tijdelijke aanduiding voor inhoud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913088" y="1921152"/>
            <a:ext cx="5677864" cy="4248472"/>
          </a:xfrm>
          <a:prstGeom prst="rect">
            <a:avLst/>
          </a:prstGeom>
        </p:spPr>
      </p:pic>
      <p:sp>
        <p:nvSpPr>
          <p:cNvPr id="7" name="Vermenigvuldigen 6"/>
          <p:cNvSpPr/>
          <p:nvPr/>
        </p:nvSpPr>
        <p:spPr>
          <a:xfrm>
            <a:off x="3977934" y="453123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4499992" y="359533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13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547642" y="1600200"/>
            <a:ext cx="6048716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Seostdijkseweg</a:t>
            </a:r>
            <a:endParaRPr lang="nl-NL" dirty="0"/>
          </a:p>
        </p:txBody>
      </p:sp>
      <p:sp>
        <p:nvSpPr>
          <p:cNvPr id="10" name="Vermenigvuldigen 9"/>
          <p:cNvSpPr/>
          <p:nvPr/>
        </p:nvSpPr>
        <p:spPr>
          <a:xfrm>
            <a:off x="3977934" y="370820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2483768" y="357301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4584282" y="339410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829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Groenstrook Spoorlaan</a:t>
            </a:r>
            <a:endParaRPr lang="nl-NL" dirty="0"/>
          </a:p>
        </p:txBody>
      </p:sp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-374664" y="3119079"/>
            <a:ext cx="3830557" cy="2866221"/>
          </a:xfr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647301" y="3123971"/>
            <a:ext cx="3849401" cy="288032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671636" y="3123970"/>
            <a:ext cx="3849401" cy="2880321"/>
          </a:xfrm>
          <a:prstGeom prst="rect">
            <a:avLst/>
          </a:prstGeom>
        </p:spPr>
      </p:pic>
      <p:sp>
        <p:nvSpPr>
          <p:cNvPr id="13" name="Vermenigvuldigen 12"/>
          <p:cNvSpPr/>
          <p:nvPr/>
        </p:nvSpPr>
        <p:spPr>
          <a:xfrm>
            <a:off x="4283968" y="4589275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ermenigvuldigen 13"/>
          <p:cNvSpPr/>
          <p:nvPr/>
        </p:nvSpPr>
        <p:spPr>
          <a:xfrm>
            <a:off x="6156176" y="433472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ermenigvuldigen 14"/>
          <p:cNvSpPr/>
          <p:nvPr/>
        </p:nvSpPr>
        <p:spPr>
          <a:xfrm>
            <a:off x="3832684" y="387781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ermenigvuldigen 15"/>
          <p:cNvSpPr/>
          <p:nvPr/>
        </p:nvSpPr>
        <p:spPr>
          <a:xfrm>
            <a:off x="3310626" y="456413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Vermenigvuldigen 16"/>
          <p:cNvSpPr/>
          <p:nvPr/>
        </p:nvSpPr>
        <p:spPr>
          <a:xfrm>
            <a:off x="539552" y="357301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Vermenigvuldigen 17"/>
          <p:cNvSpPr/>
          <p:nvPr/>
        </p:nvSpPr>
        <p:spPr>
          <a:xfrm>
            <a:off x="179512" y="432757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749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Groenstrook Spoorlaan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-273092" y="3377549"/>
            <a:ext cx="3595694" cy="269048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2527513" y="3364225"/>
            <a:ext cx="3656927" cy="273630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5407833" y="3364224"/>
            <a:ext cx="3656929" cy="2736304"/>
          </a:xfrm>
          <a:prstGeom prst="rect">
            <a:avLst/>
          </a:prstGeom>
        </p:spPr>
      </p:pic>
      <p:sp>
        <p:nvSpPr>
          <p:cNvPr id="7" name="Vermenigvuldigen 6"/>
          <p:cNvSpPr/>
          <p:nvPr/>
        </p:nvSpPr>
        <p:spPr>
          <a:xfrm>
            <a:off x="251520" y="344206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971600" y="372406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3190936" y="344206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4200764" y="340684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4211960" y="445506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ermenigvuldigen 12"/>
          <p:cNvSpPr/>
          <p:nvPr/>
        </p:nvSpPr>
        <p:spPr>
          <a:xfrm>
            <a:off x="5976156" y="462416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Vermenigvuldigen 13"/>
          <p:cNvSpPr/>
          <p:nvPr/>
        </p:nvSpPr>
        <p:spPr>
          <a:xfrm>
            <a:off x="6372200" y="383702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ermenigvuldigen 14"/>
          <p:cNvSpPr/>
          <p:nvPr/>
        </p:nvSpPr>
        <p:spPr>
          <a:xfrm>
            <a:off x="6714239" y="434216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ermenigvuldigen 15"/>
          <p:cNvSpPr/>
          <p:nvPr/>
        </p:nvSpPr>
        <p:spPr>
          <a:xfrm>
            <a:off x="7020272" y="359206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1353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Middellaan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28" y="1657130"/>
            <a:ext cx="6048716" cy="4525963"/>
          </a:xfrm>
        </p:spPr>
      </p:pic>
      <p:sp>
        <p:nvSpPr>
          <p:cNvPr id="11" name="Vermenigvuldigen 10"/>
          <p:cNvSpPr/>
          <p:nvPr/>
        </p:nvSpPr>
        <p:spPr>
          <a:xfrm>
            <a:off x="6091566" y="305601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5593172" y="399190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ermenigvuldigen 12"/>
          <p:cNvSpPr/>
          <p:nvPr/>
        </p:nvSpPr>
        <p:spPr>
          <a:xfrm>
            <a:off x="3707904" y="363003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Vermenigvuldigen 14"/>
          <p:cNvSpPr/>
          <p:nvPr/>
        </p:nvSpPr>
        <p:spPr>
          <a:xfrm>
            <a:off x="1475656" y="260596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ermenigvuldigen 15"/>
          <p:cNvSpPr/>
          <p:nvPr/>
        </p:nvSpPr>
        <p:spPr>
          <a:xfrm>
            <a:off x="2040910" y="315104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945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Leijenseweg</a:t>
            </a:r>
            <a:r>
              <a:rPr lang="nl-NL" dirty="0" smtClean="0"/>
              <a:t> - Spoorlaan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1979712" y="391930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2771800" y="391432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3491880" y="392757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4355976" y="386842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4738864" y="321297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6732240" y="299916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5796136" y="342160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985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547642" y="1600200"/>
            <a:ext cx="6048716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Wissellaan</a:t>
            </a:r>
            <a:endParaRPr lang="nl-NL" dirty="0"/>
          </a:p>
        </p:txBody>
      </p:sp>
      <p:sp>
        <p:nvSpPr>
          <p:cNvPr id="5" name="Vermenigvuldigen 4"/>
          <p:cNvSpPr/>
          <p:nvPr/>
        </p:nvSpPr>
        <p:spPr>
          <a:xfrm>
            <a:off x="3563888" y="450912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4612188" y="320656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371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547642" y="1600200"/>
            <a:ext cx="6048716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Kruislaan</a:t>
            </a:r>
            <a:endParaRPr lang="nl-NL" dirty="0"/>
          </a:p>
        </p:txBody>
      </p:sp>
      <p:sp>
        <p:nvSpPr>
          <p:cNvPr id="8" name="Vermenigvuldigen 7"/>
          <p:cNvSpPr/>
          <p:nvPr/>
        </p:nvSpPr>
        <p:spPr>
          <a:xfrm>
            <a:off x="2915816" y="414908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4067944" y="342900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5702376" y="285339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Lachebekje 10"/>
          <p:cNvSpPr/>
          <p:nvPr/>
        </p:nvSpPr>
        <p:spPr>
          <a:xfrm>
            <a:off x="3502732" y="2959298"/>
            <a:ext cx="914400" cy="914400"/>
          </a:xfrm>
          <a:prstGeom prst="smileyFac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626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Koppellaan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7" name="Vermenigvuldigen 6"/>
          <p:cNvSpPr/>
          <p:nvPr/>
        </p:nvSpPr>
        <p:spPr>
          <a:xfrm>
            <a:off x="4139952" y="292494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4427984" y="356367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3742674" y="371502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2328900" y="355378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7618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sp>
        <p:nvSpPr>
          <p:cNvPr id="8" name="Vermenigvuldigen 7"/>
          <p:cNvSpPr/>
          <p:nvPr/>
        </p:nvSpPr>
        <p:spPr>
          <a:xfrm>
            <a:off x="5058054" y="279893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5580112" y="364379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6372200" y="357188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3419872" y="340138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Vermenigvuldigen 12"/>
          <p:cNvSpPr/>
          <p:nvPr/>
        </p:nvSpPr>
        <p:spPr>
          <a:xfrm>
            <a:off x="1907704" y="357884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87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547642" y="1600200"/>
            <a:ext cx="6048716" cy="452596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Kruislaan</a:t>
            </a:r>
            <a:endParaRPr lang="nl-NL" dirty="0"/>
          </a:p>
        </p:txBody>
      </p:sp>
      <p:sp>
        <p:nvSpPr>
          <p:cNvPr id="6" name="Vermenigvuldigen 5"/>
          <p:cNvSpPr/>
          <p:nvPr/>
        </p:nvSpPr>
        <p:spPr>
          <a:xfrm>
            <a:off x="3622274" y="288989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5076056" y="325651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Lachebekje 8"/>
          <p:cNvSpPr/>
          <p:nvPr/>
        </p:nvSpPr>
        <p:spPr>
          <a:xfrm>
            <a:off x="3228264" y="3481716"/>
            <a:ext cx="914400" cy="914400"/>
          </a:xfrm>
          <a:prstGeom prst="smileyFace">
            <a:avLst/>
          </a:prstGeom>
          <a:solidFill>
            <a:schemeClr val="accent3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Lachebekje 9"/>
          <p:cNvSpPr/>
          <p:nvPr/>
        </p:nvSpPr>
        <p:spPr>
          <a:xfrm>
            <a:off x="4618856" y="4293096"/>
            <a:ext cx="914400" cy="914400"/>
          </a:xfrm>
          <a:prstGeom prst="smileyFace">
            <a:avLst/>
          </a:prstGeom>
          <a:solidFill>
            <a:schemeClr val="accent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462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08" y="1628800"/>
            <a:ext cx="6048716" cy="4525963"/>
          </a:xfrm>
        </p:spPr>
      </p:pic>
      <p:sp>
        <p:nvSpPr>
          <p:cNvPr id="5" name="Vermenigvuldigen 4"/>
          <p:cNvSpPr/>
          <p:nvPr/>
        </p:nvSpPr>
        <p:spPr>
          <a:xfrm>
            <a:off x="3743908" y="399743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menigvuldigen 5"/>
          <p:cNvSpPr/>
          <p:nvPr/>
        </p:nvSpPr>
        <p:spPr>
          <a:xfrm>
            <a:off x="3896308" y="329086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3004592" y="385218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4940424" y="3576318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5724128" y="414983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Lachebekje 9"/>
          <p:cNvSpPr/>
          <p:nvPr/>
        </p:nvSpPr>
        <p:spPr>
          <a:xfrm>
            <a:off x="2090192" y="4302232"/>
            <a:ext cx="914400" cy="914400"/>
          </a:xfrm>
          <a:prstGeom prst="smileyFace">
            <a:avLst/>
          </a:prstGeom>
          <a:solidFill>
            <a:schemeClr val="accent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18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Kruislaan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2" y="1600200"/>
            <a:ext cx="6048716" cy="4525963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4" y="1614628"/>
            <a:ext cx="7038274" cy="5266401"/>
          </a:xfrm>
          <a:prstGeom prst="rect">
            <a:avLst/>
          </a:prstGeom>
        </p:spPr>
      </p:pic>
      <p:sp>
        <p:nvSpPr>
          <p:cNvPr id="6" name="Vermenigvuldigen 5"/>
          <p:cNvSpPr/>
          <p:nvPr/>
        </p:nvSpPr>
        <p:spPr>
          <a:xfrm>
            <a:off x="883550" y="2544794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Vermenigvuldigen 6"/>
          <p:cNvSpPr/>
          <p:nvPr/>
        </p:nvSpPr>
        <p:spPr>
          <a:xfrm>
            <a:off x="1403648" y="317697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Vermenigvuldigen 7"/>
          <p:cNvSpPr/>
          <p:nvPr/>
        </p:nvSpPr>
        <p:spPr>
          <a:xfrm>
            <a:off x="1655676" y="478943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Vermenigvuldigen 8"/>
          <p:cNvSpPr/>
          <p:nvPr/>
        </p:nvSpPr>
        <p:spPr>
          <a:xfrm>
            <a:off x="7140322" y="223621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Vermenigvuldigen 9"/>
          <p:cNvSpPr/>
          <p:nvPr/>
        </p:nvSpPr>
        <p:spPr>
          <a:xfrm>
            <a:off x="5796136" y="3491496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ermenigvuldigen 10"/>
          <p:cNvSpPr/>
          <p:nvPr/>
        </p:nvSpPr>
        <p:spPr>
          <a:xfrm>
            <a:off x="6588224" y="3505820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Vermenigvuldigen 11"/>
          <p:cNvSpPr/>
          <p:nvPr/>
        </p:nvSpPr>
        <p:spPr>
          <a:xfrm>
            <a:off x="3203848" y="3925252"/>
            <a:ext cx="1044116" cy="900100"/>
          </a:xfrm>
          <a:prstGeom prst="mathMultiply">
            <a:avLst/>
          </a:prstGeom>
          <a:solidFill>
            <a:srgbClr val="FF00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Lachebekje 12"/>
          <p:cNvSpPr/>
          <p:nvPr/>
        </p:nvSpPr>
        <p:spPr>
          <a:xfrm>
            <a:off x="2447372" y="5209008"/>
            <a:ext cx="914400" cy="914400"/>
          </a:xfrm>
          <a:prstGeom prst="smileyFace">
            <a:avLst/>
          </a:prstGeom>
          <a:solidFill>
            <a:schemeClr val="accent1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686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70</Words>
  <Application>Microsoft Office PowerPoint</Application>
  <PresentationFormat>Diavoorstelling (4:3)</PresentationFormat>
  <Paragraphs>36</Paragraphs>
  <Slides>31</Slides>
  <Notes>2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2" baseType="lpstr">
      <vt:lpstr>Kantoorthema</vt:lpstr>
      <vt:lpstr>Onbeschermde bomen in  wijk Vogelzang</vt:lpstr>
      <vt:lpstr>Koppellaan</vt:lpstr>
      <vt:lpstr>Middellaan</vt:lpstr>
      <vt:lpstr>Kruislaan</vt:lpstr>
      <vt:lpstr>Koppellaan</vt:lpstr>
      <vt:lpstr>Kruislaan</vt:lpstr>
      <vt:lpstr>Kruislaan</vt:lpstr>
      <vt:lpstr>Kruislaan</vt:lpstr>
      <vt:lpstr>Kruislaan</vt:lpstr>
      <vt:lpstr>Prins Hendriklaan</vt:lpstr>
      <vt:lpstr>Kruislaan</vt:lpstr>
      <vt:lpstr>Prins Hendriklaan</vt:lpstr>
      <vt:lpstr>Prins Hendriklaan</vt:lpstr>
      <vt:lpstr>Prins Hendriklaan</vt:lpstr>
      <vt:lpstr>Prins Hendriklaan</vt:lpstr>
      <vt:lpstr>Soestdijkseweg</vt:lpstr>
      <vt:lpstr>Soestdijkseweg</vt:lpstr>
      <vt:lpstr>Soestdijkseweg</vt:lpstr>
      <vt:lpstr>Soestdijkseweg</vt:lpstr>
      <vt:lpstr>Kruislaan</vt:lpstr>
      <vt:lpstr>Prins Hendriklaan</vt:lpstr>
      <vt:lpstr>Prins Hendriklaan</vt:lpstr>
      <vt:lpstr>Prins Hendriklaan</vt:lpstr>
      <vt:lpstr>Prins Hendriklaan</vt:lpstr>
      <vt:lpstr>Prins Hendriklaan</vt:lpstr>
      <vt:lpstr>Prins Hendriklaan</vt:lpstr>
      <vt:lpstr>Seostdijkseweg</vt:lpstr>
      <vt:lpstr>Groenstrook Spoorlaan</vt:lpstr>
      <vt:lpstr>Groenstrook Spoorlaan</vt:lpstr>
      <vt:lpstr>Leijenseweg - Spoorlaan</vt:lpstr>
      <vt:lpstr>Wissellaan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Onbeschermde bomen in wijk Vogelzang</dc:title>
  <dc:creator>Gerrit</dc:creator>
  <cp:lastModifiedBy>Gerrit</cp:lastModifiedBy>
  <cp:revision>13</cp:revision>
  <dcterms:created xsi:type="dcterms:W3CDTF">2012-10-14T16:54:06Z</dcterms:created>
  <dcterms:modified xsi:type="dcterms:W3CDTF">2012-10-14T20:49:07Z</dcterms:modified>
</cp:coreProperties>
</file>